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76a9f5ff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76a9f5ff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76a9f5ff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76a9f5ff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76a9f5ff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76a9f5ff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76a9f5ff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76a9f5ff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76a9f5ff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76a9f5ff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325" y="0"/>
            <a:ext cx="70951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374604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7553" y="0"/>
            <a:ext cx="5456447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685" y="0"/>
            <a:ext cx="488972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4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863" y="0"/>
            <a:ext cx="69542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200" y="0"/>
            <a:ext cx="690963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